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7" d="100"/>
          <a:sy n="47" d="100"/>
        </p:scale>
        <p:origin x="-124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328166" y="1295400"/>
            <a:ext cx="6487668" cy="3152887"/>
          </a:xfrm>
          <a:prstGeom prst="rect">
            <a:avLst/>
          </a:prstGeo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/>
          <a:p>
            <a: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</a:pPr>
            <a:endParaRPr sz="3200" kern="120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2921" y="1523999"/>
            <a:ext cx="6498158" cy="172486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ctr" defTabSz="914400" rtl="0" eaLnBrk="1" latinLnBrk="0" hangingPunct="1">
              <a:spcBef>
                <a:spcPct val="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22921" y="3299012"/>
            <a:ext cx="6498159" cy="916641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ts val="3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8" y="611872"/>
            <a:ext cx="4079545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8" y="1787856"/>
            <a:ext cx="4079545" cy="372015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>
            <a:off x="5090617" y="359392"/>
            <a:ext cx="3657600" cy="5318077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32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9792" y="368301"/>
            <a:ext cx="1524000" cy="5575300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9274" y="368301"/>
            <a:ext cx="6689726" cy="5575300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3538" y="3352801"/>
            <a:ext cx="8416925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3538" y="4771029"/>
            <a:ext cx="8416925" cy="972671"/>
          </a:xfrm>
        </p:spPr>
        <p:txBody>
          <a:bodyPr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2"/>
          <p:cNvSpPr>
            <a:spLocks noGrp="1"/>
          </p:cNvSpPr>
          <p:nvPr>
            <p:ph type="pic" idx="13"/>
          </p:nvPr>
        </p:nvSpPr>
        <p:spPr>
          <a:xfrm>
            <a:off x="370980" y="363538"/>
            <a:ext cx="8402040" cy="2836862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2403144"/>
            <a:ext cx="8056563" cy="1362075"/>
          </a:xfrm>
        </p:spPr>
        <p:txBody>
          <a:bodyPr anchor="b" anchorCtr="0"/>
          <a:lstStyle>
            <a:lvl1pPr algn="ctr">
              <a:defRPr sz="4600" b="0" cap="none" baseline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3736005"/>
            <a:ext cx="8056563" cy="1500187"/>
          </a:xfrm>
        </p:spPr>
        <p:txBody>
          <a:bodyPr anchor="t" anchorCtr="0"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9275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1071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4" y="107576"/>
            <a:ext cx="8042276" cy="1336956"/>
          </a:xfrm>
        </p:spPr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4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9274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1070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1070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9" y="611872"/>
            <a:ext cx="3840480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2824" y="368300"/>
            <a:ext cx="3840480" cy="5575300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9" y="1787856"/>
            <a:ext cx="3840480" cy="372015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1600201"/>
            <a:ext cx="8042276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629835" y="627566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7F335AD4-2C0C-9845-A8DA-D11EBAC3C120}" type="datetimeFigureOut">
              <a:rPr lang="en-US" smtClean="0"/>
              <a:t>13-04-09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458" y="6275668"/>
            <a:ext cx="484094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97906" y="6275668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00">
                <a:solidFill>
                  <a:schemeClr val="bg1"/>
                </a:solidFill>
              </a:defRPr>
            </a:lvl1pPr>
          </a:lstStyle>
          <a:p>
            <a:fld id="{AE53567B-8F19-F340-A9C9-0E0A986095B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9250" indent="-349250" algn="l" defTabSz="914400" rtl="0" eaLnBrk="1" latinLnBrk="0" hangingPunct="1">
        <a:spcBef>
          <a:spcPts val="2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22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96837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263650" indent="-295275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54622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828800" indent="-282575" algn="l" defTabSz="914400" rtl="0" eaLnBrk="1" latinLnBrk="0" hangingPunct="1">
        <a:spcBef>
          <a:spcPct val="20000"/>
        </a:spcBef>
        <a:buClr>
          <a:schemeClr val="accent2"/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117725" indent="-282575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398713" indent="-282575" algn="l" defTabSz="914400" rtl="0" eaLnBrk="1" latinLnBrk="0" hangingPunct="1">
        <a:spcBef>
          <a:spcPct val="20000"/>
        </a:spcBef>
        <a:buClr>
          <a:schemeClr val="accent2"/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689225" indent="-282575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"/>
        <a:defRPr lang="en-US" sz="1800" kern="120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Entrada</a:t>
            </a:r>
            <a:r>
              <a:rPr lang="en-US" dirty="0" smtClean="0"/>
              <a:t> Demo Slides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This file is used a demo file for our </a:t>
            </a:r>
            <a:r>
              <a:rPr lang="en-US" dirty="0" err="1" smtClean="0"/>
              <a:t>Entrada</a:t>
            </a:r>
            <a:r>
              <a:rPr lang="en-US" dirty="0" smtClean="0"/>
              <a:t> demo site.</a:t>
            </a:r>
          </a:p>
        </p:txBody>
      </p:sp>
    </p:spTree>
    <p:extLst>
      <p:ext uri="{BB962C8B-B14F-4D97-AF65-F5344CB8AC3E}">
        <p14:creationId xmlns:p14="http://schemas.microsoft.com/office/powerpoint/2010/main" val="307734310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reeze">
  <a:themeElements>
    <a:clrScheme name="Breeze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Breeze">
      <a:majorFont>
        <a:latin typeface="News Gothic MT"/>
        <a:ea typeface=""/>
        <a:cs typeface=""/>
        <a:font script="Jpan" typeface="ＭＳ Ｐゴシック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ＭＳ Ｐゴシック"/>
        <a:font script="Hans" typeface="宋体"/>
        <a:font script="Hant" typeface="新細明體"/>
      </a:minorFont>
    </a:fontScheme>
    <a:fmtScheme name="Breeze">
      <a:fillStyleLst>
        <a:solidFill>
          <a:schemeClr val="phClr"/>
        </a:solidFill>
        <a:gradFill rotWithShape="1">
          <a:gsLst>
            <a:gs pos="31000">
              <a:schemeClr val="phClr">
                <a:tint val="100000"/>
                <a:shade val="100000"/>
                <a:satMod val="120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shade val="100000"/>
                <a:satMod val="120000"/>
              </a:schemeClr>
            </a:gs>
            <a:gs pos="69000">
              <a:schemeClr val="phClr">
                <a:tint val="80000"/>
                <a:shade val="100000"/>
                <a:satMod val="150000"/>
              </a:schemeClr>
            </a:gs>
            <a:gs pos="100000">
              <a:schemeClr val="phClr">
                <a:tint val="50000"/>
                <a:shade val="100000"/>
                <a:satMod val="15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dbl" algn="ctr">
          <a:solidFill>
            <a:schemeClr val="phClr"/>
          </a:solidFill>
          <a:prstDash val="solid"/>
        </a:ln>
        <a:ln w="31750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63500" dist="25400" dir="5400000" sx="101000" sy="101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127000" dist="25400" dir="13500000">
              <a:srgbClr val="C0C0C0">
                <a:alpha val="75000"/>
              </a:srgbClr>
            </a:innerShdw>
            <a:outerShdw blurRad="88900" dist="25400" dir="5400000" sx="102000" sy="102000" algn="ctr" rotWithShape="0">
              <a:srgbClr val="C0C0C0">
                <a:alpha val="40000"/>
              </a:srgbClr>
            </a:outerShdw>
          </a:effectLst>
          <a:scene3d>
            <a:camera prst="perspectiveLeft" fov="300000"/>
            <a:lightRig rig="soft" dir="l">
              <a:rot lat="0" lon="0" rev="4200000"/>
            </a:lightRig>
          </a:scene3d>
          <a:sp3d extrusionH="38100" prstMaterial="powder">
            <a:bevelT w="50800" h="88900" prst="convex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40000"/>
                <a:satMod val="400000"/>
              </a:schemeClr>
              <a:schemeClr val="phClr">
                <a:tint val="10000"/>
                <a:satMod val="20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Breeze.thmx</Template>
  <TotalTime>1</TotalTime>
  <Words>16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Breeze</vt:lpstr>
      <vt:lpstr>Entrada Demo Slides</vt:lpstr>
    </vt:vector>
  </TitlesOfParts>
  <Company>Queen's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Entrada Demo Slides</dc:title>
  <dc:creator>Andrew Dos-Santos</dc:creator>
  <cp:lastModifiedBy>Andrew Dos-Santos</cp:lastModifiedBy>
  <cp:revision>1</cp:revision>
  <dcterms:created xsi:type="dcterms:W3CDTF">2013-04-09T19:43:01Z</dcterms:created>
  <dcterms:modified xsi:type="dcterms:W3CDTF">2013-04-09T19:44:37Z</dcterms:modified>
</cp:coreProperties>
</file>

<file path=docProps/thumbnail.jpeg>
</file>